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7" r:id="rId2"/>
  </p:sldMasterIdLst>
  <p:notesMasterIdLst>
    <p:notesMasterId r:id="rId11"/>
  </p:notesMasterIdLst>
  <p:handoutMasterIdLst>
    <p:handoutMasterId r:id="rId12"/>
  </p:handoutMasterIdLst>
  <p:sldIdLst>
    <p:sldId id="274" r:id="rId3"/>
    <p:sldId id="290" r:id="rId4"/>
    <p:sldId id="291" r:id="rId5"/>
    <p:sldId id="292" r:id="rId6"/>
    <p:sldId id="293" r:id="rId7"/>
    <p:sldId id="294" r:id="rId8"/>
    <p:sldId id="295" r:id="rId9"/>
    <p:sldId id="296" r:id="rId10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708DD6A-DDEB-4ABA-9DD1-76259E350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64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EDDF39C-D020-49F8-B1A2-0998D9D4B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57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D2B2E71-393F-4531-8F4F-E855DA78C53D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2FA21C8-B6BE-4ED3-A8DB-114F956FD537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A55C7B-722D-4697-A5A7-664B1138D7D0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34304A2-B071-49D4-A60F-27619309E5B9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D0031FB-6125-41C3-968E-8E960022CCB0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ABDC3C-318A-42DD-9B4E-331551830553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F7410F7-D8DD-4E2F-9D2D-C29BC5BFFEA8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2B21918-19DC-49A4-BD3E-E414D9025010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8452517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3008313" cy="820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3675"/>
            <a:ext cx="5111750" cy="4135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14413"/>
            <a:ext cx="3008313" cy="331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1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92488"/>
            <a:ext cx="5486400" cy="400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33388"/>
            <a:ext cx="5486400" cy="2908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2538"/>
            <a:ext cx="5486400" cy="5699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21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09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3675"/>
            <a:ext cx="2057400" cy="4135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675"/>
            <a:ext cx="6019800" cy="41354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9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02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4950"/>
            <a:ext cx="7772400" cy="10398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6375"/>
            <a:ext cx="6400800" cy="12382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4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8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14675"/>
            <a:ext cx="7772400" cy="9620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54225"/>
            <a:ext cx="7772400" cy="10604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5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0300"/>
            <a:ext cx="4038600" cy="319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6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84263"/>
            <a:ext cx="4040188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36700"/>
            <a:ext cx="4040188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84263"/>
            <a:ext cx="4041775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36700"/>
            <a:ext cx="4041775" cy="2792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7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8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91100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0300"/>
            <a:ext cx="8229600" cy="319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F85B8-80C3-413E-941A-CDFED53B669A}" type="datetimeFigureOut">
              <a:rPr lang="en-US" smtClean="0"/>
              <a:t>8/5/2017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492625"/>
            <a:ext cx="2895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492625"/>
            <a:ext cx="2133600" cy="257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D948C-8755-4B42-95FB-8300ABE81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8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祢名似膏香，祢愛比酒美，</a:t>
            </a:r>
          </a:p>
          <a:p>
            <a:pPr algn="ctr" eaLnBrk="1" hangingPunct="1"/>
            <a:r>
              <a:rPr lang="en-US" altLang="zh-TW" sz="2800" dirty="0"/>
              <a:t>Thy name is sweet as ointment poured forth;</a:t>
            </a:r>
          </a:p>
          <a:p>
            <a:pPr algn="ctr" eaLnBrk="1" hangingPunct="1"/>
            <a:r>
              <a:rPr lang="zh-TW" altLang="en-US" dirty="0"/>
              <a:t>祢若來吸引，有誰不跟隨？</a:t>
            </a:r>
          </a:p>
          <a:p>
            <a:pPr algn="ctr" eaLnBrk="1" hangingPunct="1"/>
            <a:r>
              <a:rPr lang="en-US" altLang="zh-TW" sz="2800" dirty="0"/>
              <a:t>Better Thy love than wine. O draw Thou me!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我們若跟隨羊群的腳蹤，</a:t>
            </a:r>
          </a:p>
          <a:p>
            <a:pPr algn="ctr" eaLnBrk="1" hangingPunct="1"/>
            <a:r>
              <a:rPr lang="en-US" altLang="zh-TW" sz="2800" dirty="0"/>
              <a:t>If we but trace the footsteps of the flock,</a:t>
            </a:r>
          </a:p>
          <a:p>
            <a:pPr algn="ctr" eaLnBrk="1" hangingPunct="1"/>
            <a:r>
              <a:rPr lang="zh-TW" altLang="en-US" dirty="0"/>
              <a:t>我們必進入祢愛的交通。</a:t>
            </a:r>
          </a:p>
          <a:p>
            <a:pPr algn="ctr" eaLnBrk="1" hangingPunct="1"/>
            <a:r>
              <a:rPr lang="en-US" altLang="zh-TW" sz="2800" dirty="0"/>
              <a:t>Brought in Thy fellowship of love we’ll be.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6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H348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祢名似膏香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THY NAME IS SWEET (1/8)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2/8)</a:t>
            </a:r>
          </a:p>
          <a:p>
            <a:pPr algn="ctr" eaLnBrk="1" hangingPunct="1"/>
            <a:r>
              <a:rPr lang="zh-TW" altLang="en-US" dirty="0"/>
              <a:t>祂是我良人，我是祂佳偶，</a:t>
            </a:r>
          </a:p>
          <a:p>
            <a:pPr algn="ctr" eaLnBrk="1" hangingPunct="1"/>
            <a:r>
              <a:rPr lang="en-US" altLang="zh-TW" sz="2800" dirty="0"/>
              <a:t>He’s my Beloved, I am His own love;</a:t>
            </a:r>
          </a:p>
          <a:p>
            <a:pPr algn="ctr" eaLnBrk="1" hangingPunct="1"/>
            <a:r>
              <a:rPr lang="zh-TW" altLang="en-US" dirty="0"/>
              <a:t>祂將我吸引，我將祂追求；</a:t>
            </a:r>
          </a:p>
          <a:p>
            <a:pPr algn="ctr" eaLnBrk="1" hangingPunct="1"/>
            <a:r>
              <a:rPr lang="en-US" altLang="zh-TW" sz="2800" dirty="0"/>
              <a:t>He </a:t>
            </a:r>
            <a:r>
              <a:rPr lang="en-US" altLang="zh-TW" sz="2800" dirty="0" err="1"/>
              <a:t>draweth</a:t>
            </a:r>
            <a:r>
              <a:rPr lang="en-US" altLang="zh-TW" sz="2800" dirty="0"/>
              <a:t> me, pursue I after Him.</a:t>
            </a:r>
          </a:p>
          <a:p>
            <a:pPr algn="ctr" eaLnBrk="1" hangingPunct="1"/>
            <a:r>
              <a:rPr lang="zh-TW" altLang="en-US" dirty="0"/>
              <a:t>祂香如沒藥，我願藏心房，</a:t>
            </a:r>
          </a:p>
          <a:p>
            <a:pPr algn="ctr" eaLnBrk="1" hangingPunct="1"/>
            <a:r>
              <a:rPr lang="en-US" altLang="zh-TW" sz="2800" dirty="0"/>
              <a:t>Fragrant as myrrh, I’d hide Him in my heart;</a:t>
            </a:r>
          </a:p>
          <a:p>
            <a:pPr algn="ctr" eaLnBrk="1" hangingPunct="1"/>
            <a:r>
              <a:rPr lang="zh-TW" altLang="en-US" dirty="0"/>
              <a:t>祂美似鳳仙，我願戴身上。</a:t>
            </a:r>
          </a:p>
          <a:p>
            <a:pPr algn="ctr" eaLnBrk="1" hangingPunct="1"/>
            <a:r>
              <a:rPr lang="en-US" altLang="zh-TW" sz="2800" dirty="0"/>
              <a:t>Beauteous as henna, I’d be clothed with Him.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3/8)</a:t>
            </a:r>
          </a:p>
          <a:p>
            <a:pPr algn="ctr" eaLnBrk="1" hangingPunct="1"/>
            <a:r>
              <a:rPr lang="zh-TW" altLang="en-US" dirty="0"/>
              <a:t>進入祂愛裡，享受祂肥甘，</a:t>
            </a:r>
          </a:p>
          <a:p>
            <a:pPr algn="ctr" eaLnBrk="1" hangingPunct="1"/>
            <a:r>
              <a:rPr lang="en-US" altLang="zh-TW" sz="2800" dirty="0"/>
              <a:t>Bathe in His love, and of His fatness taste,</a:t>
            </a:r>
          </a:p>
          <a:p>
            <a:pPr algn="ctr" eaLnBrk="1" hangingPunct="1"/>
            <a:r>
              <a:rPr lang="zh-TW" altLang="en-US" dirty="0"/>
              <a:t>躺在祂懷中，飽嘗祂香甜；</a:t>
            </a:r>
          </a:p>
          <a:p>
            <a:pPr algn="ctr" eaLnBrk="1" hangingPunct="1"/>
            <a:r>
              <a:rPr lang="en-US" altLang="zh-TW" sz="2800" dirty="0"/>
              <a:t>Lie on His breast, His sweetness there enjoy;</a:t>
            </a:r>
          </a:p>
          <a:p>
            <a:pPr algn="ctr" eaLnBrk="1" hangingPunct="1"/>
            <a:r>
              <a:rPr lang="zh-TW" altLang="en-US" dirty="0"/>
              <a:t>祂愛為旌旗，將我身遮藏，</a:t>
            </a:r>
          </a:p>
          <a:p>
            <a:pPr algn="ctr" eaLnBrk="1" hangingPunct="1"/>
            <a:r>
              <a:rPr lang="en-US" altLang="zh-TW" sz="2800" dirty="0"/>
              <a:t>His love the banner, His affection shown</a:t>
            </a:r>
          </a:p>
          <a:p>
            <a:pPr algn="ctr" eaLnBrk="1" hangingPunct="1"/>
            <a:r>
              <a:rPr lang="zh-TW" altLang="en-US" dirty="0"/>
              <a:t>祂情似美物，使我心舒暢。</a:t>
            </a:r>
          </a:p>
          <a:p>
            <a:pPr algn="ctr" eaLnBrk="1" hangingPunct="1"/>
            <a:r>
              <a:rPr lang="en-US" altLang="zh-TW" sz="2800" dirty="0"/>
              <a:t>Tenderly soothes my heart to purest joy.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4/8)</a:t>
            </a:r>
          </a:p>
          <a:p>
            <a:pPr algn="ctr" eaLnBrk="1" hangingPunct="1"/>
            <a:r>
              <a:rPr lang="zh-TW" altLang="en-US" dirty="0"/>
              <a:t>良人屬於我，我也屬於祂，</a:t>
            </a:r>
          </a:p>
          <a:p>
            <a:pPr algn="ctr" eaLnBrk="1" hangingPunct="1"/>
            <a:r>
              <a:rPr lang="en-US" altLang="zh-TW" sz="2800" dirty="0"/>
              <a:t>Oh, my Beloved’s mine, and I am His;</a:t>
            </a:r>
          </a:p>
          <a:p>
            <a:pPr algn="ctr" eaLnBrk="1" hangingPunct="1"/>
            <a:r>
              <a:rPr lang="zh-TW" altLang="en-US" dirty="0"/>
              <a:t>祂是牧養者，我是百合花。</a:t>
            </a:r>
          </a:p>
          <a:p>
            <a:pPr algn="ctr" eaLnBrk="1" hangingPunct="1"/>
            <a:r>
              <a:rPr lang="en-US" altLang="zh-TW" sz="2800" dirty="0"/>
              <a:t>I am a lily and m Shepherd He;</a:t>
            </a:r>
          </a:p>
          <a:p>
            <a:pPr algn="ctr" eaLnBrk="1" hangingPunct="1"/>
            <a:r>
              <a:rPr lang="zh-TW" altLang="en-US" dirty="0"/>
              <a:t>惟願天快曙，黑影全飛散，</a:t>
            </a:r>
          </a:p>
          <a:p>
            <a:pPr algn="ctr" eaLnBrk="1" hangingPunct="1"/>
            <a:r>
              <a:rPr lang="en-US" altLang="zh-TW" sz="2800" dirty="0"/>
              <a:t>May daybreak come, the shadows flee away,</a:t>
            </a:r>
          </a:p>
          <a:p>
            <a:pPr algn="ctr" eaLnBrk="1" hangingPunct="1"/>
            <a:r>
              <a:rPr lang="zh-TW" altLang="en-US" dirty="0"/>
              <a:t>見祂如朝鹿，顯在比特山。</a:t>
            </a:r>
          </a:p>
          <a:p>
            <a:pPr algn="ctr" eaLnBrk="1" hangingPunct="1"/>
            <a:r>
              <a:rPr lang="en-US" altLang="zh-TW" sz="2800" dirty="0"/>
              <a:t>Him on the mountains as a hart I’d see.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5/8)</a:t>
            </a:r>
          </a:p>
          <a:p>
            <a:pPr algn="ctr" eaLnBrk="1" hangingPunct="1"/>
            <a:r>
              <a:rPr lang="zh-TW" altLang="en-US" dirty="0"/>
              <a:t>同死的沒藥，復活的乳香，</a:t>
            </a:r>
          </a:p>
          <a:p>
            <a:pPr algn="ctr" eaLnBrk="1" hangingPunct="1"/>
            <a:r>
              <a:rPr lang="en-US" altLang="zh-TW" sz="2800" dirty="0"/>
              <a:t>Come Thou with myrrh of death and frankincense</a:t>
            </a:r>
          </a:p>
          <a:p>
            <a:pPr algn="ctr" eaLnBrk="1" hangingPunct="1"/>
            <a:r>
              <a:rPr lang="zh-TW" altLang="en-US" dirty="0"/>
              <a:t>來將我薰透，好給祂欣賞；</a:t>
            </a:r>
          </a:p>
          <a:p>
            <a:pPr algn="ctr" eaLnBrk="1" hangingPunct="1"/>
            <a:r>
              <a:rPr lang="en-US" altLang="zh-TW" sz="2800" dirty="0"/>
              <a:t>Of resurrection, permeate my heart;</a:t>
            </a:r>
          </a:p>
          <a:p>
            <a:pPr algn="ctr" eaLnBrk="1" hangingPunct="1"/>
            <a:r>
              <a:rPr lang="zh-TW" altLang="en-US" dirty="0"/>
              <a:t>北風阿，興起；南風阿，吹來，</a:t>
            </a:r>
          </a:p>
          <a:p>
            <a:pPr algn="ctr" eaLnBrk="1" hangingPunct="1"/>
            <a:r>
              <a:rPr lang="en-US" altLang="zh-TW" sz="2800" dirty="0"/>
              <a:t>Awake, O north wind, let the south wind come</a:t>
            </a:r>
          </a:p>
          <a:p>
            <a:pPr algn="ctr" eaLnBrk="1" hangingPunct="1"/>
            <a:r>
              <a:rPr lang="zh-TW" altLang="en-US" dirty="0"/>
              <a:t>來使我心園，成為祂心愛。</a:t>
            </a:r>
          </a:p>
          <a:p>
            <a:pPr algn="ctr" eaLnBrk="1" hangingPunct="1"/>
            <a:r>
              <a:rPr lang="en-US" altLang="zh-TW" sz="2800" dirty="0"/>
              <a:t>Make my heart’s garden pleasant to His heart.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6/8)</a:t>
            </a:r>
          </a:p>
          <a:p>
            <a:pPr algn="ctr" eaLnBrk="1" hangingPunct="1"/>
            <a:r>
              <a:rPr lang="zh-TW" altLang="en-US" dirty="0"/>
              <a:t>願在祂眼中</a:t>
            </a:r>
            <a:r>
              <a:rPr lang="en-US" altLang="zh-TW" dirty="0"/>
              <a:t>，</a:t>
            </a:r>
            <a:r>
              <a:rPr lang="zh-TW" altLang="en-US" dirty="0"/>
              <a:t>美麗如良鴿，</a:t>
            </a:r>
          </a:p>
          <a:p>
            <a:pPr algn="ctr" eaLnBrk="1" hangingPunct="1"/>
            <a:r>
              <a:rPr lang="en-US" altLang="zh-TW" sz="2800" dirty="0"/>
              <a:t>I’d be to Him a dove that’s undefiled,</a:t>
            </a:r>
          </a:p>
          <a:p>
            <a:pPr algn="ctr" eaLnBrk="1" hangingPunct="1"/>
            <a:r>
              <a:rPr lang="zh-TW" altLang="en-US" dirty="0"/>
              <a:t>願在祂面前</a:t>
            </a:r>
            <a:r>
              <a:rPr lang="en-US" altLang="zh-TW" dirty="0"/>
              <a:t>，</a:t>
            </a:r>
            <a:r>
              <a:rPr lang="zh-TW" altLang="en-US" dirty="0"/>
              <a:t>皎潔似百合；</a:t>
            </a:r>
          </a:p>
          <a:p>
            <a:pPr algn="ctr" eaLnBrk="1" hangingPunct="1"/>
            <a:r>
              <a:rPr lang="en-US" altLang="zh-TW" sz="2800" dirty="0"/>
              <a:t>As a pure lily in His presence be,</a:t>
            </a:r>
          </a:p>
          <a:p>
            <a:pPr algn="ctr" eaLnBrk="1" hangingPunct="1"/>
            <a:r>
              <a:rPr lang="zh-TW" altLang="en-US" dirty="0"/>
              <a:t>願我全屬祂，作祂樂中樂，</a:t>
            </a:r>
          </a:p>
          <a:p>
            <a:pPr algn="ctr" eaLnBrk="1" hangingPunct="1"/>
            <a:r>
              <a:rPr lang="en-US" altLang="zh-TW" sz="2800" dirty="0"/>
              <a:t>His, wholly His, the joy of all His joys,</a:t>
            </a:r>
          </a:p>
          <a:p>
            <a:pPr algn="ctr" eaLnBrk="1" hangingPunct="1"/>
            <a:r>
              <a:rPr lang="zh-TW" altLang="en-US" dirty="0"/>
              <a:t>像祂全屬我，是我歌中歌。</a:t>
            </a:r>
          </a:p>
          <a:p>
            <a:pPr algn="ctr" eaLnBrk="1" hangingPunct="1"/>
            <a:r>
              <a:rPr lang="en-US" altLang="zh-TW" sz="2800" dirty="0"/>
              <a:t>He wholly mine, the Song of songs to 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7/8)</a:t>
            </a:r>
          </a:p>
          <a:p>
            <a:pPr algn="ctr" eaLnBrk="1" hangingPunct="1"/>
            <a:r>
              <a:rPr lang="zh-TW" altLang="en-US" dirty="0"/>
              <a:t>美麗如月亮，得有祂形像，</a:t>
            </a:r>
          </a:p>
          <a:p>
            <a:pPr algn="ctr" eaLnBrk="1" hangingPunct="1"/>
            <a:r>
              <a:rPr lang="en-US" altLang="zh-TW" sz="2800" dirty="0"/>
              <a:t>Fair as the moon, conformed to Him I’d be, </a:t>
            </a:r>
          </a:p>
          <a:p>
            <a:pPr algn="ctr" eaLnBrk="1" hangingPunct="1"/>
            <a:r>
              <a:rPr lang="zh-TW" altLang="en-US" dirty="0"/>
              <a:t>光明似太陽，得有祂身量；</a:t>
            </a:r>
          </a:p>
          <a:p>
            <a:pPr algn="ctr" eaLnBrk="1" hangingPunct="1"/>
            <a:r>
              <a:rPr lang="en-US" altLang="zh-TW" sz="2800" dirty="0"/>
              <a:t>Clear as the sun, unto His stature grown; </a:t>
            </a:r>
          </a:p>
          <a:p>
            <a:pPr algn="ctr" eaLnBrk="1" hangingPunct="1"/>
            <a:r>
              <a:rPr lang="zh-TW" altLang="en-US" dirty="0"/>
              <a:t>全屬我良人，使祂命顯彰，</a:t>
            </a:r>
          </a:p>
          <a:p>
            <a:pPr algn="ctr" eaLnBrk="1" hangingPunct="1"/>
            <a:r>
              <a:rPr lang="en-US" altLang="zh-TW" sz="2800" dirty="0"/>
              <a:t>For my Beloved, all to please His heart, </a:t>
            </a:r>
          </a:p>
          <a:p>
            <a:pPr algn="ctr" eaLnBrk="1" hangingPunct="1"/>
            <a:r>
              <a:rPr lang="zh-TW" altLang="en-US" dirty="0"/>
              <a:t>全為我良人，使祂心舒暢。</a:t>
            </a:r>
          </a:p>
          <a:p>
            <a:pPr algn="ctr" eaLnBrk="1" hangingPunct="1"/>
            <a:r>
              <a:rPr lang="en-US" altLang="zh-TW" sz="2800" dirty="0"/>
              <a:t>For my Beloved, that His life be shown.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8/8)</a:t>
            </a:r>
          </a:p>
          <a:p>
            <a:pPr algn="ctr" eaLnBrk="1" hangingPunct="1"/>
            <a:r>
              <a:rPr lang="zh-TW" altLang="en-US" dirty="0"/>
              <a:t>祢是我生命，我是祢活像，</a:t>
            </a:r>
          </a:p>
          <a:p>
            <a:pPr algn="ctr" eaLnBrk="1" hangingPunct="1"/>
            <a:r>
              <a:rPr lang="en-US" altLang="zh-TW" sz="2800" dirty="0"/>
              <a:t>Thou art my life, and I Thine image real; </a:t>
            </a:r>
          </a:p>
          <a:p>
            <a:pPr algn="ctr" eaLnBrk="1" hangingPunct="1"/>
            <a:r>
              <a:rPr lang="zh-TW" altLang="en-US" dirty="0"/>
              <a:t>愛情的聯結，如死之堅強，</a:t>
            </a:r>
          </a:p>
          <a:p>
            <a:pPr algn="ctr" eaLnBrk="1" hangingPunct="1"/>
            <a:r>
              <a:rPr lang="en-US" altLang="zh-TW" sz="2800" dirty="0"/>
              <a:t>Love in such union is as death most strong, </a:t>
            </a:r>
          </a:p>
          <a:p>
            <a:pPr algn="ctr" eaLnBrk="1" hangingPunct="1"/>
            <a:r>
              <a:rPr lang="zh-TW" altLang="en-US" dirty="0"/>
              <a:t>無何能消滅，無何能替換，</a:t>
            </a:r>
          </a:p>
          <a:p>
            <a:pPr algn="ctr" eaLnBrk="1" hangingPunct="1"/>
            <a:r>
              <a:rPr lang="en-US" altLang="zh-TW" sz="2800" dirty="0"/>
              <a:t>Ne’er can it be destroyed or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replaced </a:t>
            </a:r>
          </a:p>
          <a:p>
            <a:pPr algn="ctr" eaLnBrk="1" hangingPunct="1"/>
            <a:r>
              <a:rPr lang="zh-TW" altLang="en-US" dirty="0"/>
              <a:t>直到祢顯現，在那香草山。</a:t>
            </a:r>
          </a:p>
          <a:p>
            <a:pPr algn="ctr" eaLnBrk="1" hangingPunct="1"/>
            <a:r>
              <a:rPr lang="en-US" altLang="zh-TW" sz="2800" dirty="0"/>
              <a:t>Till Thou on mounts of spices come ere long.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5517</TotalTime>
  <Words>686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Custom Design</vt:lpstr>
      <vt:lpstr>H348  祢名似膏香  THY NAME IS SWEET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132</cp:revision>
  <dcterms:created xsi:type="dcterms:W3CDTF">2001-04-19T19:07:54Z</dcterms:created>
  <dcterms:modified xsi:type="dcterms:W3CDTF">2017-08-05T17:38:23Z</dcterms:modified>
</cp:coreProperties>
</file>